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The Private Traveler Inn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8 -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The Church of Talos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c4fdb13f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c4fdb13f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The Private Traveler Inn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8 -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The Church of Talos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c4fdb13f3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c4fdb13f3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The Private Traveler Inn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8 -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The Church of Talos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c4fdb13f3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c4fdb13f3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The Private Traveler Inn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8 -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The Church of Talos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cc0c41a48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cc0c41a4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The Private Traveler Inn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8 -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The Church of Talos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c4fdb13f3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c4fdb13f3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The Private Traveler Inn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8 -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The Church of Talos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c4fdb13f3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c4fdb13f3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The Private Traveler Inn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8 -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The Church of Talos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c4fdb13f37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c4fdb13f3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The Private Traveler Inn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8 -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The Church of Talos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4fdb13f3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4fdb13f3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The Private Traveler Inn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8 -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The Church of Talos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825" y="363163"/>
            <a:ext cx="8834350" cy="441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 rotWithShape="1">
          <a:blip r:embed="rId3">
            <a:alphaModFix/>
          </a:blip>
          <a:srcRect b="7054" l="0" r="26079" t="0"/>
          <a:stretch/>
        </p:blipFill>
        <p:spPr>
          <a:xfrm>
            <a:off x="690213" y="131188"/>
            <a:ext cx="7763574" cy="488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61950"/>
            <a:ext cx="88392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8" y="152400"/>
            <a:ext cx="860213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238" y="114975"/>
            <a:ext cx="8725525" cy="49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975" y="152400"/>
            <a:ext cx="72580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975" y="152400"/>
            <a:ext cx="72580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788" y="152400"/>
            <a:ext cx="663441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8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